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200900" cy="10440988"/>
  <p:notesSz cx="6735763" cy="9866313"/>
  <p:defaultTextStyle>
    <a:defPPr>
      <a:defRPr lang="ja-JP"/>
    </a:defPPr>
    <a:lvl1pPr marL="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89">
          <p15:clr>
            <a:srgbClr val="A4A3A4"/>
          </p15:clr>
        </p15:guide>
        <p15:guide id="4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8" autoAdjust="0"/>
  </p:normalViewPr>
  <p:slideViewPr>
    <p:cSldViewPr>
      <p:cViewPr varScale="1">
        <p:scale>
          <a:sx n="70" d="100"/>
          <a:sy n="70" d="100"/>
        </p:scale>
        <p:origin x="3210" y="48"/>
      </p:cViewPr>
      <p:guideLst>
        <p:guide orient="horz" pos="2160"/>
        <p:guide pos="2880"/>
        <p:guide orient="horz" pos="3289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FA02A-2C46-48CD-82B7-422BE333465C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92325" y="739775"/>
            <a:ext cx="2551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44441-05F2-44BE-B92A-E3F8C91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8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92325" y="739775"/>
            <a:ext cx="2551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441-05F2-44BE-B92A-E3F8C91972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5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92325" y="739775"/>
            <a:ext cx="2551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441-05F2-44BE-B92A-E3F8C919727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5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43476"/>
            <a:ext cx="6120766" cy="223804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916560"/>
            <a:ext cx="504063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6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0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5" y="418125"/>
            <a:ext cx="1620203" cy="890867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8" y="418125"/>
            <a:ext cx="4740593" cy="890867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1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2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709302"/>
            <a:ext cx="6120766" cy="207369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4425337"/>
            <a:ext cx="6120766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436233"/>
            <a:ext cx="3180398" cy="689056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436233"/>
            <a:ext cx="3180398" cy="689056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17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337143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311146"/>
            <a:ext cx="3181648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7" y="2337143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7" y="3311146"/>
            <a:ext cx="3182898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21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9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15707"/>
            <a:ext cx="2369047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5711"/>
            <a:ext cx="4025504" cy="891109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7" y="2184879"/>
            <a:ext cx="236904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58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308695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32926"/>
            <a:ext cx="4320540" cy="6264593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436233"/>
            <a:ext cx="6480810" cy="6890569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6" y="9677250"/>
            <a:ext cx="1680210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BF9F-7403-48DE-BF13-46CDC08808C2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9" y="9677250"/>
            <a:ext cx="2280286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677250"/>
            <a:ext cx="1680210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1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"/>
            <a:ext cx="7200900" cy="7559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lIns="98746" tIns="49373" rIns="98746" bIns="49373" anchor="ctr"/>
          <a:lstStyle/>
          <a:p>
            <a:pPr algn="ctr"/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CDVJ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ショップコンテスト</a:t>
            </a:r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2020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応募フォーマット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0" y="947605"/>
            <a:ext cx="7200900" cy="39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746" tIns="49373" rIns="98746" bIns="49373">
            <a:spAutoFit/>
          </a:bodyPr>
          <a:lstStyle>
            <a:lvl1pPr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108"/>
              </a:spcBef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応募作品のテーマ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0" y="1548086"/>
            <a:ext cx="7200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91684"/>
              </p:ext>
            </p:extLst>
          </p:nvPr>
        </p:nvGraphicFramePr>
        <p:xfrm>
          <a:off x="84658" y="9036918"/>
          <a:ext cx="7031584" cy="128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9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店　名</a:t>
                      </a: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　名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dirty="0"/>
                    </a:p>
                  </a:txBody>
                  <a:tcPr marL="72010" marR="72010" marT="69606" marB="69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店舗住所</a:t>
                      </a:r>
                    </a:p>
                  </a:txBody>
                  <a:tcPr marL="72010" marR="72010" marT="69606" marB="69606" anchor="ctr"/>
                </a:tc>
                <a:tc gridSpan="3">
                  <a:txBody>
                    <a:bodyPr/>
                    <a:lstStyle/>
                    <a:p>
                      <a:pPr marL="0" marR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担当者名</a:t>
                      </a: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9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2010" marR="72010" marT="69606" marB="696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3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"/>
            <a:ext cx="7200900" cy="7559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lIns="98746" tIns="49373" rIns="98746" bIns="49373" anchor="ctr"/>
          <a:lstStyle/>
          <a:p>
            <a:pPr algn="ctr"/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CDVJ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ショップコンテスト</a:t>
            </a:r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2020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応募フォーマット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7676"/>
            <a:ext cx="3923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展開写真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写真は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枚程度まで）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11424" y="9101429"/>
            <a:ext cx="7223747" cy="13747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■展開コメント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69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46</Words>
  <Application>Microsoft Office PowerPoint</Application>
  <PresentationFormat>ユーザー設定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Arial Black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r-murayama</dc:creator>
  <cp:lastModifiedBy>cdvj 02</cp:lastModifiedBy>
  <cp:revision>22</cp:revision>
  <cp:lastPrinted>2018-10-15T06:29:56Z</cp:lastPrinted>
  <dcterms:created xsi:type="dcterms:W3CDTF">2018-09-11T05:15:30Z</dcterms:created>
  <dcterms:modified xsi:type="dcterms:W3CDTF">2020-11-26T06:05:49Z</dcterms:modified>
</cp:coreProperties>
</file>