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200900" cy="10440988"/>
  <p:notesSz cx="6735763" cy="9866313"/>
  <p:defaultTextStyle>
    <a:defPPr>
      <a:defRPr lang="ja-JP"/>
    </a:defPPr>
    <a:lvl1pPr marL="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78" autoAdjust="0"/>
  </p:normalViewPr>
  <p:slideViewPr>
    <p:cSldViewPr>
      <p:cViewPr varScale="1">
        <p:scale>
          <a:sx n="72" d="100"/>
          <a:sy n="72" d="100"/>
        </p:scale>
        <p:origin x="-3396" y="-102"/>
      </p:cViewPr>
      <p:guideLst>
        <p:guide orient="horz" pos="3289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FA02A-2C46-48CD-82B7-422BE333465C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92325" y="739775"/>
            <a:ext cx="2551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44441-05F2-44BE-B92A-E3F8C9197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88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92325" y="739775"/>
            <a:ext cx="2551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441-05F2-44BE-B92A-E3F8C91972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5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92325" y="739775"/>
            <a:ext cx="2551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441-05F2-44BE-B92A-E3F8C919727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754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43476"/>
            <a:ext cx="6120766" cy="223804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6" y="5916560"/>
            <a:ext cx="5040630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6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0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5" y="418125"/>
            <a:ext cx="1620203" cy="890867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8" y="418125"/>
            <a:ext cx="4740593" cy="89086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1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2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3" y="6709302"/>
            <a:ext cx="6120766" cy="207369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3" y="4425337"/>
            <a:ext cx="6120766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436233"/>
            <a:ext cx="3180398" cy="689056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436233"/>
            <a:ext cx="3180398" cy="689056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176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2337143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7" y="3311146"/>
            <a:ext cx="3181648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7" y="2337143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7" y="3311146"/>
            <a:ext cx="3182898" cy="601565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21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93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6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415707"/>
            <a:ext cx="2369047" cy="176916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5711"/>
            <a:ext cx="4025504" cy="891109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7" y="2184879"/>
            <a:ext cx="236904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58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308695"/>
            <a:ext cx="4320540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32926"/>
            <a:ext cx="4320540" cy="6264593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171525"/>
            <a:ext cx="432054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7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8124"/>
            <a:ext cx="6480810" cy="174016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436233"/>
            <a:ext cx="6480810" cy="6890569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6" y="9677250"/>
            <a:ext cx="1680210" cy="555886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BF9F-7403-48DE-BF13-46CDC08808C2}" type="datetimeFigureOut">
              <a:rPr kumimoji="1" lang="ja-JP" altLang="en-US" smtClean="0"/>
              <a:t>2019/9/20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9" y="9677250"/>
            <a:ext cx="2280286" cy="555886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677250"/>
            <a:ext cx="1680210" cy="555886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5E2FE-8B13-4ACF-8743-F7FA19D1A8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15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"/>
            <a:ext cx="7200900" cy="7559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lIns="98746" tIns="49373" rIns="98746" bIns="49373" anchor="ctr"/>
          <a:lstStyle/>
          <a:p>
            <a:pPr algn="ctr"/>
            <a:r>
              <a:rPr lang="en-US" altLang="ja-JP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CDVJ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ショップコンテスト</a:t>
            </a:r>
            <a:r>
              <a:rPr lang="en-US" altLang="ja-JP" sz="2600" smtClean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2019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応募フォーマット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50" y="947605"/>
            <a:ext cx="7200900" cy="39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66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746" tIns="49373" rIns="98746" bIns="49373">
            <a:spAutoFit/>
          </a:bodyPr>
          <a:lstStyle>
            <a:lvl1pPr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108"/>
              </a:spcBef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応募</a:t>
            </a:r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作品の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テーマ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 bwMode="auto">
          <a:xfrm>
            <a:off x="0" y="1548086"/>
            <a:ext cx="72009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91684"/>
              </p:ext>
            </p:extLst>
          </p:nvPr>
        </p:nvGraphicFramePr>
        <p:xfrm>
          <a:off x="84658" y="9036918"/>
          <a:ext cx="7031584" cy="1288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476"/>
                <a:gridCol w="1872208"/>
                <a:gridCol w="936104"/>
                <a:gridCol w="3289796"/>
              </a:tblGrid>
              <a:tr h="312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店　名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　名</a:t>
                      </a:r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-</a:t>
                      </a:r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ja-JP" altLang="en-US" dirty="0"/>
                    </a:p>
                  </a:txBody>
                  <a:tcPr marL="72010" marR="72010" marT="69606" marB="69606" anchor="ctr"/>
                </a:tc>
              </a:tr>
              <a:tr h="312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店舗住所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 gridSpan="3">
                  <a:txBody>
                    <a:bodyPr/>
                    <a:lstStyle/>
                    <a:p>
                      <a:pPr marL="0" marR="0" indent="0" algn="l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2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担当者名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役職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TEL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ja-JP" altLang="en-US" sz="90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pPr marL="0" marR="0" indent="0" algn="ctr" defTabSz="98746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72010" marR="72010" marT="69606" marB="69606"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72010" marR="72010" marT="69606" marB="6960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5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7"/>
            <a:ext cx="7200900" cy="7559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extLst/>
        </p:spPr>
        <p:txBody>
          <a:bodyPr lIns="98746" tIns="49373" rIns="98746" bIns="49373" anchor="ctr"/>
          <a:lstStyle/>
          <a:p>
            <a:pPr algn="ctr"/>
            <a:r>
              <a:rPr lang="en-US" altLang="ja-JP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CDVJ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ショップコンテスト</a:t>
            </a:r>
            <a:r>
              <a:rPr lang="en-US" altLang="ja-JP" sz="2600" dirty="0" smtClean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2019</a:t>
            </a:r>
            <a:r>
              <a:rPr lang="ja-JP" altLang="en-US" sz="2600" dirty="0">
                <a:solidFill>
                  <a:srgbClr val="FFFFFF"/>
                </a:solidFill>
                <a:latin typeface="Arial Black" pitchFamily="34" charset="0"/>
                <a:ea typeface="HGP創英角ｺﾞｼｯｸUB" pitchFamily="50" charset="-128"/>
              </a:rPr>
              <a:t>　応募フォーマット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7676"/>
            <a:ext cx="39239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展開</a:t>
            </a:r>
            <a:r>
              <a:rPr lang="ja-JP" altLang="en-US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</a:t>
            </a:r>
            <a:r>
              <a:rPr lang="en-US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写真は</a:t>
            </a:r>
            <a:r>
              <a:rPr lang="en-US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シート</a:t>
            </a:r>
            <a:r>
              <a:rPr lang="en-US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枚程度まで）</a:t>
            </a:r>
            <a:r>
              <a:rPr lang="ja-JP" altLang="en-US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-11424" y="9101429"/>
            <a:ext cx="7223747" cy="13747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bg1"/>
                </a:solidFill>
                <a:latin typeface="Arial Black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■展開コメント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ts val="100"/>
              </a:spcBef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69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36</Words>
  <Application>Microsoft Office PowerPoint</Application>
  <PresentationFormat>ユーザー設定</PresentationFormat>
  <Paragraphs>17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r-murayama</dc:creator>
  <cp:lastModifiedBy>r-murayama</cp:lastModifiedBy>
  <cp:revision>21</cp:revision>
  <cp:lastPrinted>2018-10-15T06:29:56Z</cp:lastPrinted>
  <dcterms:created xsi:type="dcterms:W3CDTF">2018-09-11T05:15:30Z</dcterms:created>
  <dcterms:modified xsi:type="dcterms:W3CDTF">2019-09-20T08:32:11Z</dcterms:modified>
</cp:coreProperties>
</file>